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13.jpeg" ContentType="image/jpeg"/>
  <Override PartName="/ppt/media/image8.png" ContentType="image/png"/>
  <Override PartName="/ppt/media/image6.png" ContentType="image/png"/>
  <Override PartName="/ppt/media/image16.jpeg" ContentType="image/jpe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media/image21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&lt;заголовок&gt;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B571165-143C-4033-9289-82F3C645998F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CCF0821-FAF6-46A1-B706-F5C6FAE48A30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38EEC1C-A5D2-4C6C-8B52-34B146D3BC4F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CF7A1BD0-589C-4CB3-BCB0-CB2232082D92}" type="slidenum">
              <a:rPr b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7" name="CustomShape 1"/>
          <p:cNvSpPr/>
          <p:nvPr/>
        </p:nvSpPr>
        <p:spPr>
          <a:xfrm>
            <a:off x="0" y="4656240"/>
            <a:ext cx="12191040" cy="222912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2"/>
          <p:cNvSpPr/>
          <p:nvPr/>
        </p:nvSpPr>
        <p:spPr>
          <a:xfrm>
            <a:off x="0" y="3600"/>
            <a:ext cx="12191040" cy="185832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3"/>
          <p:cNvSpPr/>
          <p:nvPr/>
        </p:nvSpPr>
        <p:spPr>
          <a:xfrm>
            <a:off x="3453120" y="5102280"/>
            <a:ext cx="1389600" cy="1390320"/>
          </a:xfrm>
          <a:prstGeom prst="ellipse">
            <a:avLst/>
          </a:prstGeom>
          <a:noFill/>
          <a:ln w="7632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440" cy="97056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54720" y="2670120"/>
            <a:ext cx="12081960" cy="129492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Онлайн-образование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301;p29" descr=""/>
          <p:cNvPicPr/>
          <p:nvPr/>
        </p:nvPicPr>
        <p:blipFill>
          <a:blip r:embed="rId1"/>
          <a:stretch/>
        </p:blipFill>
        <p:spPr>
          <a:xfrm>
            <a:off x="72000" y="36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Схемы (архитектура, БД)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rcRect l="0" t="0" r="0" b="17849"/>
          <a:stretch/>
        </p:blipFill>
        <p:spPr>
          <a:xfrm>
            <a:off x="1476720" y="1224000"/>
            <a:ext cx="9610560" cy="56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308;p30" descr=""/>
          <p:cNvPicPr/>
          <p:nvPr/>
        </p:nvPicPr>
        <p:blipFill>
          <a:blip r:embed="rId1"/>
          <a:stretch/>
        </p:blipFill>
        <p:spPr>
          <a:xfrm>
            <a:off x="-311760" y="-8964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Вывод и планы по развитию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005000" y="2210040"/>
            <a:ext cx="650484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4005000" y="4382280"/>
            <a:ext cx="67464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12;p30" descr=""/>
          <p:cNvPicPr/>
          <p:nvPr/>
        </p:nvPicPr>
        <p:blipFill>
          <a:blip r:embed="rId2"/>
          <a:stretch/>
        </p:blipFill>
        <p:spPr>
          <a:xfrm>
            <a:off x="10293120" y="5148000"/>
            <a:ext cx="1639440" cy="142164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688320" y="1434960"/>
            <a:ext cx="3639240" cy="133344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Прикрутить web-интерфейс, например на Flask, для взаимодействия пользователя с системой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6048000" y="1440000"/>
            <a:ext cx="3639240" cy="13338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Собрать компоненты в единый установщик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6048000" y="4104000"/>
            <a:ext cx="3639240" cy="13338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Получше разобраться в движках clickhouse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648000" y="4065480"/>
            <a:ext cx="3639240" cy="13338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Прикрутить мониторинг и честное логирование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319;p3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54720" y="2603160"/>
            <a:ext cx="12081600" cy="129528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r>
              <a:rPr b="0" lang="ru-RU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Спасибо за внимание!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5221080" y="4949280"/>
            <a:ext cx="6554160" cy="5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31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Мария Морозова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5221080" y="5472000"/>
            <a:ext cx="6554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Должность: ведущий программист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5221080" y="5875920"/>
            <a:ext cx="6554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Компания: ООО «ИнЭкс»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5221080" y="6200640"/>
            <a:ext cx="6554160" cy="6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Контакты тел: +7 909 182 72 96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           </a:t>
            </a: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email: mariyanmorozova@gmail.com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 rot="19734600">
            <a:off x="3616560" y="5092560"/>
            <a:ext cx="1441800" cy="1441440"/>
          </a:xfrm>
          <a:prstGeom prst="rect">
            <a:avLst/>
          </a:prstGeom>
          <a:ln>
            <a:noFill/>
          </a:ln>
        </p:spPr>
      </p:pic>
      <p:sp>
        <p:nvSpPr>
          <p:cNvPr id="222" name="CustomShape 8"/>
          <p:cNvSpPr/>
          <p:nvPr/>
        </p:nvSpPr>
        <p:spPr>
          <a:xfrm>
            <a:off x="288000" y="3888000"/>
            <a:ext cx="1148724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https://github.com/MorozovaMariya/de_diplom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75;p2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4720" y="2080440"/>
            <a:ext cx="12081960" cy="129492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492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Меня хорошо видно &amp;&amp; слышно?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0" y="3341520"/>
            <a:ext cx="1213632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Ставьте</a:t>
            </a: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 , если все хорошо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Напишите в чат, если есть проблемы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409000" y="3376800"/>
            <a:ext cx="324000" cy="27972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+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2941200"/>
            <a:ext cx="121903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Дипломный проект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Тема: «Потоковая обработка данных движения ИСЗ»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2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221080" y="5034600"/>
            <a:ext cx="6554160" cy="5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1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Мария Морозова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5221080" y="5590080"/>
            <a:ext cx="6554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2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Ведущий программист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5221080" y="5935320"/>
            <a:ext cx="6554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ООО «ИнЭкс»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 rot="19734000">
            <a:off x="3487320" y="5120640"/>
            <a:ext cx="1326960" cy="132696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 rot="19734000">
            <a:off x="3488760" y="5122080"/>
            <a:ext cx="1336680" cy="1336320"/>
          </a:xfrm>
          <a:prstGeom prst="rect">
            <a:avLst/>
          </a:prstGeom>
          <a:ln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5541120" y="4299840"/>
            <a:ext cx="6554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ru-R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* ИСЗ — искусственные спутники ЗЕМЛИ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195;p24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План защиты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882800" y="1608120"/>
            <a:ext cx="712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2665800" y="1762560"/>
            <a:ext cx="694332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692440" y="1777320"/>
            <a:ext cx="688968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133200" bIns="133200" anchor="ctr"/>
          <a:p>
            <a:pPr algn="ctr">
              <a:lnSpc>
                <a:spcPct val="10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Цели проекта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 rot="5400000">
            <a:off x="6044400" y="2187720"/>
            <a:ext cx="187920" cy="408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6"/>
          <p:cNvSpPr/>
          <p:nvPr/>
        </p:nvSpPr>
        <p:spPr>
          <a:xfrm>
            <a:off x="6015240" y="2297880"/>
            <a:ext cx="244440" cy="1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7"/>
          <p:cNvSpPr/>
          <p:nvPr/>
        </p:nvSpPr>
        <p:spPr>
          <a:xfrm>
            <a:off x="2665800" y="2518560"/>
            <a:ext cx="694332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8"/>
          <p:cNvSpPr/>
          <p:nvPr/>
        </p:nvSpPr>
        <p:spPr>
          <a:xfrm>
            <a:off x="2692440" y="2533320"/>
            <a:ext cx="688968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планировалось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 rot="5400000">
            <a:off x="6044400" y="2944080"/>
            <a:ext cx="187920" cy="408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0"/>
          <p:cNvSpPr/>
          <p:nvPr/>
        </p:nvSpPr>
        <p:spPr>
          <a:xfrm>
            <a:off x="6015240" y="3054240"/>
            <a:ext cx="244440" cy="1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1"/>
          <p:cNvSpPr/>
          <p:nvPr/>
        </p:nvSpPr>
        <p:spPr>
          <a:xfrm>
            <a:off x="2700720" y="3274560"/>
            <a:ext cx="687348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2"/>
          <p:cNvSpPr/>
          <p:nvPr/>
        </p:nvSpPr>
        <p:spPr>
          <a:xfrm>
            <a:off x="2727360" y="3289320"/>
            <a:ext cx="682020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Используемые технологии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3"/>
          <p:cNvSpPr/>
          <p:nvPr/>
        </p:nvSpPr>
        <p:spPr>
          <a:xfrm rot="5400000">
            <a:off x="6044400" y="3700080"/>
            <a:ext cx="187920" cy="408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4"/>
          <p:cNvSpPr/>
          <p:nvPr/>
        </p:nvSpPr>
        <p:spPr>
          <a:xfrm>
            <a:off x="6015240" y="3810240"/>
            <a:ext cx="244440" cy="1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5"/>
          <p:cNvSpPr/>
          <p:nvPr/>
        </p:nvSpPr>
        <p:spPr>
          <a:xfrm>
            <a:off x="2693520" y="4030920"/>
            <a:ext cx="688788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6"/>
          <p:cNvSpPr/>
          <p:nvPr/>
        </p:nvSpPr>
        <p:spPr>
          <a:xfrm>
            <a:off x="2720160" y="4045680"/>
            <a:ext cx="683460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получилось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7"/>
          <p:cNvSpPr/>
          <p:nvPr/>
        </p:nvSpPr>
        <p:spPr>
          <a:xfrm>
            <a:off x="2730240" y="4838400"/>
            <a:ext cx="694332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8"/>
          <p:cNvSpPr/>
          <p:nvPr/>
        </p:nvSpPr>
        <p:spPr>
          <a:xfrm>
            <a:off x="2756880" y="4853160"/>
            <a:ext cx="688968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133200" bIns="13320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Схемы/архитектура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9"/>
          <p:cNvSpPr/>
          <p:nvPr/>
        </p:nvSpPr>
        <p:spPr>
          <a:xfrm rot="5400000">
            <a:off x="6109200" y="5263920"/>
            <a:ext cx="187920" cy="408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0"/>
          <p:cNvSpPr/>
          <p:nvPr/>
        </p:nvSpPr>
        <p:spPr>
          <a:xfrm>
            <a:off x="6079680" y="5374080"/>
            <a:ext cx="244440" cy="1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1"/>
          <p:cNvSpPr/>
          <p:nvPr/>
        </p:nvSpPr>
        <p:spPr>
          <a:xfrm>
            <a:off x="2730240" y="5594760"/>
            <a:ext cx="6943320" cy="50292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2"/>
          <p:cNvSpPr/>
          <p:nvPr/>
        </p:nvSpPr>
        <p:spPr>
          <a:xfrm>
            <a:off x="2756880" y="5609520"/>
            <a:ext cx="6889680" cy="4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Выводы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3"/>
          <p:cNvSpPr/>
          <p:nvPr/>
        </p:nvSpPr>
        <p:spPr>
          <a:xfrm rot="5400000">
            <a:off x="6109200" y="4490280"/>
            <a:ext cx="187920" cy="4082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4"/>
          <p:cNvSpPr/>
          <p:nvPr/>
        </p:nvSpPr>
        <p:spPr>
          <a:xfrm>
            <a:off x="6079680" y="4600440"/>
            <a:ext cx="244440" cy="1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226;p25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Цели проекта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340720" y="1712160"/>
            <a:ext cx="7540920" cy="1324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2566800" y="186732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244680" y="202104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"/>
          <p:cNvSpPr/>
          <p:nvPr/>
        </p:nvSpPr>
        <p:spPr>
          <a:xfrm>
            <a:off x="2340720" y="3304800"/>
            <a:ext cx="7540920" cy="1324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CustomShape 6"/>
          <p:cNvSpPr/>
          <p:nvPr/>
        </p:nvSpPr>
        <p:spPr>
          <a:xfrm>
            <a:off x="2566800" y="34599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3244680" y="3459960"/>
            <a:ext cx="639000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8"/>
          <p:cNvSpPr/>
          <p:nvPr/>
        </p:nvSpPr>
        <p:spPr>
          <a:xfrm>
            <a:off x="2340720" y="5002200"/>
            <a:ext cx="7540920" cy="13248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CustomShape 9"/>
          <p:cNvSpPr/>
          <p:nvPr/>
        </p:nvSpPr>
        <p:spPr>
          <a:xfrm>
            <a:off x="3244680" y="531108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0"/>
          <p:cNvSpPr/>
          <p:nvPr/>
        </p:nvSpPr>
        <p:spPr>
          <a:xfrm>
            <a:off x="2566800" y="51573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3359880" y="5261760"/>
            <a:ext cx="54234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Реализовать визуализацию движения спутника на текущий день и на данный момент времени (по UTC)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2"/>
          <p:cNvSpPr/>
          <p:nvPr/>
        </p:nvSpPr>
        <p:spPr>
          <a:xfrm>
            <a:off x="3287880" y="2021040"/>
            <a:ext cx="54234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Собирать данные в реальном времени о движении спутников LEO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3"/>
          <p:cNvSpPr/>
          <p:nvPr/>
        </p:nvSpPr>
        <p:spPr>
          <a:xfrm>
            <a:off x="3359880" y="3536280"/>
            <a:ext cx="54234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Сохранять данные в колоночную OLAP СУБД Clickhouse через брокер сообщений Apache Kafka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242;p26" descr=""/>
          <p:cNvPicPr/>
          <p:nvPr/>
        </p:nvPicPr>
        <p:blipFill>
          <a:blip r:embed="rId1"/>
          <a:stretch/>
        </p:blipFill>
        <p:spPr>
          <a:xfrm>
            <a:off x="144000" y="72000"/>
            <a:ext cx="11951640" cy="672228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планировалось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7507440" y="2431800"/>
            <a:ext cx="245700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6235920" y="4678560"/>
            <a:ext cx="236952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"/>
          <p:cNvSpPr/>
          <p:nvPr/>
        </p:nvSpPr>
        <p:spPr>
          <a:xfrm>
            <a:off x="3323880" y="145044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"/>
          <p:cNvSpPr/>
          <p:nvPr/>
        </p:nvSpPr>
        <p:spPr>
          <a:xfrm>
            <a:off x="3817080" y="158472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6"/>
          <p:cNvSpPr/>
          <p:nvPr/>
        </p:nvSpPr>
        <p:spPr>
          <a:xfrm>
            <a:off x="3817080" y="272952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"/>
          <p:cNvSpPr/>
          <p:nvPr/>
        </p:nvSpPr>
        <p:spPr>
          <a:xfrm>
            <a:off x="3323880" y="33825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8"/>
          <p:cNvSpPr/>
          <p:nvPr/>
        </p:nvSpPr>
        <p:spPr>
          <a:xfrm>
            <a:off x="3817080" y="368568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9"/>
          <p:cNvSpPr/>
          <p:nvPr/>
        </p:nvSpPr>
        <p:spPr>
          <a:xfrm>
            <a:off x="3323880" y="436284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0"/>
          <p:cNvSpPr/>
          <p:nvPr/>
        </p:nvSpPr>
        <p:spPr>
          <a:xfrm>
            <a:off x="3817080" y="450864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1"/>
          <p:cNvSpPr/>
          <p:nvPr/>
        </p:nvSpPr>
        <p:spPr>
          <a:xfrm>
            <a:off x="3323880" y="53229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2"/>
          <p:cNvSpPr/>
          <p:nvPr/>
        </p:nvSpPr>
        <p:spPr>
          <a:xfrm>
            <a:off x="3817080" y="546876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Google Shape;262;p26" descr="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>
            <a:noFill/>
          </a:ln>
        </p:spPr>
      </p:pic>
      <p:sp>
        <p:nvSpPr>
          <p:cNvPr id="152" name="CustomShape 13"/>
          <p:cNvSpPr/>
          <p:nvPr/>
        </p:nvSpPr>
        <p:spPr>
          <a:xfrm>
            <a:off x="3744000" y="1728000"/>
            <a:ext cx="496728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7507440" y="2431800"/>
            <a:ext cx="245700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6235920" y="4678560"/>
            <a:ext cx="236952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3323880" y="145044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3817080" y="158472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>
            <a:off x="3817080" y="272952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3323880" y="33825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"/>
          <p:cNvSpPr/>
          <p:nvPr/>
        </p:nvSpPr>
        <p:spPr>
          <a:xfrm>
            <a:off x="3817080" y="368568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3323880" y="436284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3817080" y="450864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3323880" y="5322960"/>
            <a:ext cx="796320" cy="101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2"/>
          <p:cNvSpPr/>
          <p:nvPr/>
        </p:nvSpPr>
        <p:spPr>
          <a:xfrm>
            <a:off x="3817080" y="5468760"/>
            <a:ext cx="639000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262;p26" descr=""/>
          <p:cNvPicPr/>
          <p:nvPr/>
        </p:nvPicPr>
        <p:blipFill>
          <a:blip r:embed="rId1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>
            <a:noFill/>
          </a:ln>
        </p:spPr>
      </p:pic>
      <p:sp>
        <p:nvSpPr>
          <p:cNvPr id="166" name="CustomShape 13"/>
          <p:cNvSpPr/>
          <p:nvPr/>
        </p:nvSpPr>
        <p:spPr>
          <a:xfrm>
            <a:off x="3744000" y="1728000"/>
            <a:ext cx="496728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Google Shape;195;p24" descr=""/>
          <p:cNvPicPr/>
          <p:nvPr/>
        </p:nvPicPr>
        <p:blipFill>
          <a:blip r:embed="rId2"/>
          <a:stretch/>
        </p:blipFill>
        <p:spPr>
          <a:xfrm>
            <a:off x="0" y="-36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68" name="CustomShape 14"/>
          <p:cNvSpPr/>
          <p:nvPr/>
        </p:nvSpPr>
        <p:spPr>
          <a:xfrm>
            <a:off x="1314000" y="288000"/>
            <a:ext cx="9773640" cy="8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Источники данных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0" y="1224000"/>
            <a:ext cx="8135640" cy="55062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92960" y="1368000"/>
            <a:ext cx="5530680" cy="52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68;p27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Используемые технологии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7507440" y="2431800"/>
            <a:ext cx="245700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Выделение фигурой/маркером инфы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554280" y="4678560"/>
            <a:ext cx="236952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Одна мысль на слайде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без картинок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6235920" y="4678560"/>
            <a:ext cx="236952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Использование цифр для опроса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0-9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3117600" y="1515960"/>
            <a:ext cx="601560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3323880" y="1450440"/>
            <a:ext cx="79632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817080" y="1584720"/>
            <a:ext cx="639000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8"/>
          <p:cNvSpPr/>
          <p:nvPr/>
        </p:nvSpPr>
        <p:spPr>
          <a:xfrm>
            <a:off x="3117600" y="2489400"/>
            <a:ext cx="601560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0" name="CustomShape 9"/>
          <p:cNvSpPr/>
          <p:nvPr/>
        </p:nvSpPr>
        <p:spPr>
          <a:xfrm>
            <a:off x="3117600" y="3462840"/>
            <a:ext cx="601560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1" name="CustomShape 10"/>
          <p:cNvSpPr/>
          <p:nvPr/>
        </p:nvSpPr>
        <p:spPr>
          <a:xfrm>
            <a:off x="3117600" y="4435920"/>
            <a:ext cx="601560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CustomShape 11"/>
          <p:cNvSpPr/>
          <p:nvPr/>
        </p:nvSpPr>
        <p:spPr>
          <a:xfrm>
            <a:off x="3117600" y="5409360"/>
            <a:ext cx="601560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3" name="CustomShape 12"/>
          <p:cNvSpPr/>
          <p:nvPr/>
        </p:nvSpPr>
        <p:spPr>
          <a:xfrm>
            <a:off x="3323880" y="2426400"/>
            <a:ext cx="79632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3817080" y="2592000"/>
            <a:ext cx="639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4"/>
          <p:cNvSpPr/>
          <p:nvPr/>
        </p:nvSpPr>
        <p:spPr>
          <a:xfrm>
            <a:off x="3323880" y="3382560"/>
            <a:ext cx="79632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5"/>
          <p:cNvSpPr/>
          <p:nvPr/>
        </p:nvSpPr>
        <p:spPr>
          <a:xfrm>
            <a:off x="3817080" y="3685680"/>
            <a:ext cx="639000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6"/>
          <p:cNvSpPr/>
          <p:nvPr/>
        </p:nvSpPr>
        <p:spPr>
          <a:xfrm>
            <a:off x="3323880" y="4362840"/>
            <a:ext cx="79632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/>
          <p:cNvSpPr/>
          <p:nvPr/>
        </p:nvSpPr>
        <p:spPr>
          <a:xfrm>
            <a:off x="3817080" y="4508640"/>
            <a:ext cx="639000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8"/>
          <p:cNvSpPr/>
          <p:nvPr/>
        </p:nvSpPr>
        <p:spPr>
          <a:xfrm>
            <a:off x="3323880" y="5322960"/>
            <a:ext cx="79632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5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9"/>
          <p:cNvSpPr/>
          <p:nvPr/>
        </p:nvSpPr>
        <p:spPr>
          <a:xfrm>
            <a:off x="3817080" y="5468760"/>
            <a:ext cx="639000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Google Shape;288;p27" descr="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>
            <a:noFill/>
          </a:ln>
        </p:spPr>
      </p:pic>
      <p:sp>
        <p:nvSpPr>
          <p:cNvPr id="192" name="CustomShape 20"/>
          <p:cNvSpPr/>
          <p:nvPr/>
        </p:nvSpPr>
        <p:spPr>
          <a:xfrm>
            <a:off x="3935880" y="1728000"/>
            <a:ext cx="5423400" cy="5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3.5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1"/>
          <p:cNvSpPr/>
          <p:nvPr/>
        </p:nvSpPr>
        <p:spPr>
          <a:xfrm>
            <a:off x="3960000" y="3600000"/>
            <a:ext cx="520740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Clickhouse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2"/>
          <p:cNvSpPr/>
          <p:nvPr/>
        </p:nvSpPr>
        <p:spPr>
          <a:xfrm>
            <a:off x="3960000" y="4678560"/>
            <a:ext cx="511128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 notebook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3"/>
          <p:cNvSpPr/>
          <p:nvPr/>
        </p:nvSpPr>
        <p:spPr>
          <a:xfrm>
            <a:off x="3960000" y="5616000"/>
            <a:ext cx="4991400" cy="4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Docker (Kafka, Clickhouse)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4"/>
          <p:cNvSpPr/>
          <p:nvPr/>
        </p:nvSpPr>
        <p:spPr>
          <a:xfrm>
            <a:off x="3960000" y="2664000"/>
            <a:ext cx="504900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Apache Kafka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294;p28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получилось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19640" y="1517760"/>
            <a:ext cx="10325160" cy="51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053360" y="1162440"/>
            <a:ext cx="9098280" cy="560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2020-07-01T18:14:28Z</dcterms:modified>
  <cp:revision>13</cp:revision>
  <dc:subject/>
  <dc:title/>
</cp:coreProperties>
</file>